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F870E-6846-4662-BF9E-EFB154C82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A2EC91-F374-4A32-B667-B2E0E017E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3FF3C3-630A-4BEB-8942-E834FF81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CC05A3-A5CC-4BF9-A474-FCF633AF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12C19E-4E15-4DA9-95EF-DCE78850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53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713AB-8A94-47E9-8008-13641D0E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599E41-3DF1-4A7A-ACDB-F5C163897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689447-44EF-4DE2-932F-1D8B58B1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E7B0E9-3210-4BAC-B90D-77FA494D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6EFF9B-F214-4348-A665-86BEF7B3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30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E34ED6A-7C5D-43BE-B860-97A37FD52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E9A8FA8-D006-4C26-8073-AEEB1A06F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C0E3B7-E3EA-484D-8CAA-2EF13226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B535C8-9493-4DD8-B893-33874B71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FD6679-CB80-4BE8-A707-3EAFCA6B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12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49798-9E57-4AB3-8742-EC587DDB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26B2FE-696C-4A7E-B8BF-1BC0F20E6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86EAAE-A73C-409C-896E-AB495A73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782E0B-8DB2-457A-A2B3-5F21434D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CC62D1-5C63-4200-8078-0FF49B00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46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2349A3-F07A-4C69-B882-C4E6BA32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D53C95-0DF2-498E-9640-7EB107909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9C60D8-0C88-4B39-BE3A-172F88A0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903C20-AE8F-49E7-875D-6E770C41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5C974E-7302-4151-A636-27D5E75F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0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1B4F72-A58B-427A-9F8B-27116D6E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F7DE54-9A05-4C48-8F32-86DC21CF2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7383A9-6D67-4606-9130-726D51F3A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8BCFFC-500B-4B2C-8183-37FF9B37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8A21D5-753A-4245-A1F4-4A25978A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40FC5D-AB6B-4C8B-8DA5-7D877711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18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D5A384-C48A-4C01-9B45-F96ED7AA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47D5DD-E792-4997-901A-AE81B6A33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A14582-97DB-4D54-BFEF-196EC6DA2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128CF06-BA84-44A8-96BD-F1042E544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9BFDEEC-00F0-4908-99D8-CEC81AF8B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FD96FB-98D0-4C8D-8557-B7988BBF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DD8ECA5-FBD1-4C23-A0E8-8AD501F6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EC1821E-6E64-4F31-8AC5-C2A8045E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1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6EEF3B-F2C2-49C8-A625-916E281A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8A03BD-6019-4849-BA6C-A804F11D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AB6823-97B7-4709-BF33-551AD6B0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1ADEF8-0911-4B05-BB65-7D133EFD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03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9A8BC0-605B-434D-A44A-295128B02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4AC2D5-3A11-43B3-8DF9-24B49042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0877CD-14BF-4095-B87A-24080EA1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70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2F36F0-C0CB-4BB5-BD86-4D4D88AE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FC06EF-7EE7-4DCB-87BF-F068BC38E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A56B6C-85AC-42F4-877A-DD75A205C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5CE108-F478-47DB-B785-1A394FA8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BCADA1-0D46-45EE-AEC2-386B03DD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F0AC3-8864-4D7B-93AE-B409D65A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04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CFF53C-00ED-4F05-9526-256F6821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46CD9F4-56DC-4343-A8BC-C5A6A443E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E524EB-90BF-4CBD-8E89-BA5D1025C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0AA909-0D71-42EA-9CE4-84285FA1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03A797-743B-4BB6-9525-F1E4E738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249739-FA81-4291-93BE-C24AD0BE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94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E8E7D0B-A1BE-4E7F-A2FE-BA3955E3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F881C0-7304-4222-A740-3AD02C08E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CA37B1-AF7E-41B8-82D6-8D723B1AB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6AE4-652F-423D-8FDC-783C2CBDCD14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BE6BE5-EE99-488B-8435-9B9DCACB3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1015EA-2B0E-4B49-94B2-EE7C441AA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B718-D4D2-4574-8A04-6450C7AEF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9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DB3272-2FED-4DF2-BD8B-D4CFCD187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28AA7B-8D82-44E3-8634-B4F492D79C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99AA20-C236-49EA-902B-93000C9A1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4000" cy="413543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072F7E-25F1-482C-9B1B-59B6C25AEFC1}"/>
              </a:ext>
            </a:extLst>
          </p:cNvPr>
          <p:cNvSpPr txBox="1"/>
          <p:nvPr/>
        </p:nvSpPr>
        <p:spPr>
          <a:xfrm>
            <a:off x="1695635" y="1402672"/>
            <a:ext cx="44003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ALFABETIZZAZIONE MOTORIA</a:t>
            </a:r>
          </a:p>
          <a:p>
            <a:r>
              <a:rPr lang="it-IT" sz="1200" dirty="0">
                <a:latin typeface="Comic Sans MS" panose="030F0702030302020204" pitchFamily="66" charset="0"/>
              </a:rPr>
              <a:t>Programma di alfabetizzazione</a:t>
            </a:r>
          </a:p>
          <a:p>
            <a:r>
              <a:rPr lang="it-IT" sz="1200" dirty="0">
                <a:latin typeface="Comic Sans MS" panose="030F0702030302020204" pitchFamily="66" charset="0"/>
              </a:rPr>
              <a:t>motoria volto a stimolare l’espressione corporea e a modellare la sfera delle dinamiche</a:t>
            </a:r>
          </a:p>
          <a:p>
            <a:r>
              <a:rPr lang="it-IT" sz="1200" dirty="0">
                <a:latin typeface="Comic Sans MS" panose="030F0702030302020204" pitchFamily="66" charset="0"/>
              </a:rPr>
              <a:t>interpersonali.</a:t>
            </a:r>
            <a:endParaRPr lang="it-IT" sz="12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4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E56FFC06-3D2E-47C5-9A49-B3329DEAD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6030"/>
              </p:ext>
            </p:extLst>
          </p:nvPr>
        </p:nvGraphicFramePr>
        <p:xfrm>
          <a:off x="925830" y="408928"/>
          <a:ext cx="9818296" cy="568956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51274">
                  <a:extLst>
                    <a:ext uri="{9D8B030D-6E8A-4147-A177-3AD203B41FA5}">
                      <a16:colId xmlns:a16="http://schemas.microsoft.com/office/drawing/2014/main" val="899298126"/>
                    </a:ext>
                  </a:extLst>
                </a:gridCol>
                <a:gridCol w="3083511">
                  <a:extLst>
                    <a:ext uri="{9D8B030D-6E8A-4147-A177-3AD203B41FA5}">
                      <a16:colId xmlns:a16="http://schemas.microsoft.com/office/drawing/2014/main" val="502778386"/>
                    </a:ext>
                  </a:extLst>
                </a:gridCol>
                <a:gridCol w="3083511">
                  <a:extLst>
                    <a:ext uri="{9D8B030D-6E8A-4147-A177-3AD203B41FA5}">
                      <a16:colId xmlns:a16="http://schemas.microsoft.com/office/drawing/2014/main" val="334170943"/>
                    </a:ext>
                  </a:extLst>
                </a:gridCol>
              </a:tblGrid>
              <a:tr h="38604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COSA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DOVE e QUANDO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015665"/>
                  </a:ext>
                </a:extLst>
              </a:tr>
              <a:tr h="4272510">
                <a:tc>
                  <a:txBody>
                    <a:bodyPr/>
                    <a:lstStyle/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nostro progetto, ideato nell’intento di promuovere la maturazione e l’inclusione sociale di bimbi</a:t>
                      </a:r>
                    </a:p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e/o adolescenti ristretti in dimensioni di marginalità psicologica e culturale, individua</a:t>
                      </a:r>
                    </a:p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nell’educazione motoria un efficace elemento di esaltazione delle umane potenzialità e un poderoso</a:t>
                      </a:r>
                    </a:p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fattore di crescita individuale e collettiva. Il percorso che si intende costruire, in stretto raccordo con</a:t>
                      </a:r>
                    </a:p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comunità scolastica del territorio, mira a ricucire la trama delle competenze emotive, sensoriali e</a:t>
                      </a:r>
                    </a:p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intellettive e a promuovere lo sviluppo di personalità ricche e armoniose.</a:t>
                      </a:r>
                    </a:p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L’id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</a:rPr>
                        <a:t>Un percorso formativo per 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arricchire il novero delle conoscenze motorie di base, rafforzando</a:t>
                      </a:r>
                    </a:p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l’organizzazione percettiva e le capacità coordinative e infondendo consapevolezza e autostima.</a:t>
                      </a:r>
                      <a:endParaRPr lang="it-IT" sz="1800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b="1" dirty="0"/>
                        <a:t>Palestra Scuole Medie M. Pellegrini</a:t>
                      </a:r>
                    </a:p>
                    <a:p>
                      <a:pPr algn="just"/>
                      <a:endParaRPr lang="it-IT" dirty="0"/>
                    </a:p>
                    <a:p>
                      <a:pPr algn="just"/>
                      <a:r>
                        <a:rPr lang="it-IT" b="1" dirty="0"/>
                        <a:t>Dal 28 giugno al 21 luglio,</a:t>
                      </a:r>
                    </a:p>
                    <a:p>
                      <a:pPr algn="just"/>
                      <a:r>
                        <a:rPr lang="it-IT" b="1" u="sng" dirty="0"/>
                        <a:t>Dal lunedì al giovedì.</a:t>
                      </a:r>
                    </a:p>
                    <a:p>
                      <a:pPr algn="just"/>
                      <a:endParaRPr lang="it-IT" u="none" dirty="0"/>
                    </a:p>
                    <a:p>
                      <a:pPr algn="just"/>
                      <a:r>
                        <a:rPr lang="it-IT" u="none" dirty="0"/>
                        <a:t>La fascia oraria di riferimento è </a:t>
                      </a:r>
                      <a:r>
                        <a:rPr lang="it-IT" b="1" u="none" dirty="0"/>
                        <a:t>09:00-11:00</a:t>
                      </a:r>
                    </a:p>
                    <a:p>
                      <a:pPr algn="just"/>
                      <a:endParaRPr lang="it-IT" u="none" dirty="0"/>
                    </a:p>
                    <a:p>
                      <a:pPr algn="just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16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07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05DC6D-9172-473A-BE8E-1FE140747287}"/>
              </a:ext>
            </a:extLst>
          </p:cNvPr>
          <p:cNvSpPr txBox="1"/>
          <p:nvPr/>
        </p:nvSpPr>
        <p:spPr>
          <a:xfrm>
            <a:off x="539688" y="444675"/>
            <a:ext cx="11112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crisi pandemica ha significativamente ridimensionato le competenze relazionali degli studenti,</a:t>
            </a:r>
          </a:p>
          <a:p>
            <a:r>
              <a:rPr lang="it-IT" dirty="0"/>
              <a:t>determinando un inquietante depauperamento dei processi di condivisione delle conoscenze e delle</a:t>
            </a:r>
          </a:p>
          <a:p>
            <a:r>
              <a:rPr lang="it-IT" dirty="0"/>
              <a:t>esperienze.</a:t>
            </a:r>
          </a:p>
          <a:p>
            <a:r>
              <a:rPr lang="it-IT" dirty="0"/>
              <a:t>La cooperativa Tempo a colori fitness, propone un articolato programma di alfabetizzazione</a:t>
            </a:r>
          </a:p>
          <a:p>
            <a:r>
              <a:rPr lang="it-IT" dirty="0"/>
              <a:t>motoria volto a stimolare l’espressione corporea e a modellare la sfera delle dinamiche</a:t>
            </a:r>
          </a:p>
          <a:p>
            <a:r>
              <a:rPr lang="it-IT" dirty="0"/>
              <a:t>interpersonali.</a:t>
            </a:r>
            <a:endParaRPr lang="it-IT" sz="1800" kern="1200" dirty="0">
              <a:solidFill>
                <a:schemeClr val="dk1"/>
              </a:solidFill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49E92C-2A90-4DDF-92B4-C0EEE8D3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22" y="2589737"/>
            <a:ext cx="4333674" cy="2163088"/>
          </a:xfrm>
          <a:prstGeom prst="rect">
            <a:avLst/>
          </a:prstGeom>
        </p:spPr>
      </p:pic>
      <p:pic>
        <p:nvPicPr>
          <p:cNvPr id="1026" name="il_fi">
            <a:extLst>
              <a:ext uri="{FF2B5EF4-FFF2-40B4-BE49-F238E27FC236}">
                <a16:creationId xmlns:a16="http://schemas.microsoft.com/office/drawing/2014/main" id="{D9CAB221-4E85-4FE2-97F7-B25E69EE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87" y="4752825"/>
            <a:ext cx="2383329" cy="178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assaggio sui bastoni_2">
            <a:extLst>
              <a:ext uri="{FF2B5EF4-FFF2-40B4-BE49-F238E27FC236}">
                <a16:creationId xmlns:a16="http://schemas.microsoft.com/office/drawing/2014/main" id="{CC599420-77EC-4A73-9569-6B83B6D3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40" y="4761938"/>
            <a:ext cx="2385756" cy="178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Bambini che fanno sport | Vettore Premium">
            <a:extLst>
              <a:ext uri="{FF2B5EF4-FFF2-40B4-BE49-F238E27FC236}">
                <a16:creationId xmlns:a16="http://schemas.microsoft.com/office/drawing/2014/main" id="{751139C6-2D93-4EA6-8804-A6D11F625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23" y="2697480"/>
            <a:ext cx="3592181" cy="19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 Benedetto del Tronto, contributi economici per i ragazzi che fanno sport  - Il Martino">
            <a:extLst>
              <a:ext uri="{FF2B5EF4-FFF2-40B4-BE49-F238E27FC236}">
                <a16:creationId xmlns:a16="http://schemas.microsoft.com/office/drawing/2014/main" id="{03D613A2-16F5-4E43-805B-BD8B6A595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20" y="4752825"/>
            <a:ext cx="2797558" cy="179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77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220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JOEL DE PETRIS</dc:creator>
  <cp:lastModifiedBy>Franca</cp:lastModifiedBy>
  <cp:revision>12</cp:revision>
  <dcterms:created xsi:type="dcterms:W3CDTF">2021-06-03T12:02:34Z</dcterms:created>
  <dcterms:modified xsi:type="dcterms:W3CDTF">2021-06-08T14:13:34Z</dcterms:modified>
</cp:coreProperties>
</file>